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65F"/>
    <a:srgbClr val="3B7698"/>
    <a:srgbClr val="00C8E6"/>
    <a:srgbClr val="009678"/>
    <a:srgbClr val="6955FF"/>
    <a:srgbClr val="0096AA"/>
    <a:srgbClr val="286EDC"/>
    <a:srgbClr val="FAB400"/>
    <a:srgbClr val="C83AF6"/>
    <a:srgbClr val="91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FA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03" y="1199209"/>
            <a:ext cx="3651277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99" y="675503"/>
            <a:ext cx="3286651" cy="4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08461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6608"/>
            <a:ext cx="1954025" cy="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6608"/>
            <a:ext cx="1954025" cy="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7" y="896785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7" y="896785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82" y="896785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78312"/>
            <a:ext cx="1954025" cy="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7" y="625852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7" y="625852"/>
            <a:ext cx="2677293" cy="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6608"/>
            <a:ext cx="1954025" cy="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452718"/>
            <a:ext cx="1954025" cy="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FA465F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ШИТР_ТПУ_бумага_2022" id="{D0204356-771B-4FE6-806A-3F0E9B2E1448}" vid="{73E70C17-8D7E-4DA3-AE7A-8BFDD298DA8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word</cp:lastModifiedBy>
  <cp:revision>6</cp:revision>
  <cp:lastPrinted>2021-08-02T01:21:27Z</cp:lastPrinted>
  <dcterms:created xsi:type="dcterms:W3CDTF">2022-10-31T07:21:57Z</dcterms:created>
  <dcterms:modified xsi:type="dcterms:W3CDTF">2022-11-22T08:10:11Z</dcterms:modified>
</cp:coreProperties>
</file>