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1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6" r:id="rId5"/>
  </p:sldIdLst>
  <p:sldSz cx="12192000" cy="6858000"/>
  <p:notesSz cx="6791325" cy="9872663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Дмитрий Седнев" initials="ДС" lastIdx="0" clrIdx="0">
    <p:extLst/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6.png" /><Relationship Id="rId3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5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4.png" /><Relationship Id="rId3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5.png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>
            <a:fillRect/>
          </a:stretch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Дополнительное название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009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дата</a:t>
            </a:r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ФИО выступающего,</a:t>
            </a:r>
          </a:p>
          <a:p>
            <a:pPr lvl="0"/>
            <a:r>
              <a:rPr lang="ru-RU" smtClean="0"/>
              <a:t>должность</a:t>
            </a: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10"/>
            <a:ext cx="2295536" cy="496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43" y="1199209"/>
            <a:ext cx="3255637" cy="4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69" y="685800"/>
            <a:ext cx="3045281" cy="4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Слайд на бумаг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>
            <a:fillRect/>
          </a:stretch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59" y="590209"/>
            <a:ext cx="2727311" cy="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3605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36847"/>
            <a:ext cx="2004045" cy="3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36847"/>
            <a:ext cx="2004045" cy="3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>
            <a:fillRect/>
          </a:stretch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634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289324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9" y="872149"/>
            <a:ext cx="2727311" cy="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>
            <a:fillRect/>
          </a:stretch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31215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smtClean="0"/>
              <a:t>Дополнительная информация</a:t>
            </a:r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9" y="872149"/>
            <a:ext cx="2727311" cy="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>
            <a:fillRect/>
          </a:stretch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Дополнительная информация</a:t>
            </a:r>
            <a:endParaRPr lang="ru-RU"/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64" y="872149"/>
            <a:ext cx="2727311" cy="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>
            <a:fillRect/>
          </a:stretch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4882610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66" y="859369"/>
            <a:ext cx="2004045" cy="3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>
            <a:fillRect/>
          </a:stretch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9" y="601305"/>
            <a:ext cx="2727311" cy="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Узкий заголовок без черты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>
            <a:fillRect/>
          </a:stretch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133"/>
            <a:ext cx="11044052" cy="47556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9" y="601305"/>
            <a:ext cx="2727311" cy="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64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2970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36847"/>
            <a:ext cx="2004045" cy="3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>
            <a:fillRect/>
          </a:stretch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Дополнительная информация</a:t>
            </a:r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332492"/>
            <a:ext cx="2004045" cy="3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</a:t>
            </a:r>
            <a:r>
              <a:rPr lang="ru-RU" smtClean="0"/>
              <a:t>уровень</a:t>
            </a:r>
          </a:p>
          <a:p>
            <a:pPr lvl="3"/>
            <a:r>
              <a:rPr lang="ru-RU" smtClean="0"/>
              <a:t>Четвертый</a:t>
            </a:r>
          </a:p>
          <a:p>
            <a:pPr lvl="4"/>
            <a:r>
              <a:rPr lang="ru-RU" smtClean="0"/>
              <a:t>Пятый</a:t>
            </a: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8" r:id="rId7"/>
    <p:sldLayoutId id="2147483665" r:id="rId8"/>
    <p:sldLayoutId id="2147483650" r:id="rId9"/>
    <p:sldLayoutId id="2147483651" r:id="rId10"/>
    <p:sldLayoutId id="2147483664" r:id="rId11"/>
    <p:sldLayoutId id="2147483654" r:id="rId12"/>
    <p:sldLayoutId id="2147483655" r:id="rId13"/>
    <p:sldLayoutId id="2147483667" r:id="rId14"/>
    <p:sldLayoutId id="2147483669" r:id="rId15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9"/>
  <p:tag name="AS_OS" val="Unix 5.15.0.1019"/>
  <p:tag name="AS_RELEASE_DATE" val="2022.10.14"/>
  <p:tag name="AS_TITLE" val="Aspose.Slides for .NET5"/>
  <p:tag name="AS_VERSION" val="22.1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009678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Verdana"/>
        <a:cs typeface="Arial"/>
      </a:majorFont>
      <a:minorFont>
        <a:latin typeface="Verdana"/>
        <a:ea typeface="Verdana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ШАБЛОН_ИШХБМТ_ТПУ_бумага_2022" id="{EC79F2E2-5F5E-4FD6-8B92-91CA1C681947}" vid="{DC0F68ED-3AE2-4354-9F4E-D1A26C1FAE0B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Org</Company>
  <PresentationFormat>Широкоэкранный</PresentationFormat>
  <Paragraphs>0</Paragraphs>
  <Slides>1</Slides>
  <Notes>0</Notes>
  <TotalTime>24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Verdana</vt:lpstr>
      <vt:lpstr>Wingdings</vt:lpstr>
      <vt:lpstr>Calibri Light</vt:lpstr>
      <vt:lpstr>Calibri</vt:lpstr>
      <vt:lpstr>Тема Office</vt:lpstr>
      <vt:lpstr>PowerPoint Presentation</vt:lpstr>
    </vt:vector>
  </TitlesOfParts>
  <LinksUpToDate>0</LinksUpToDate>
  <SharedDoc>0</SharedDoc>
  <HyperlinksChanged>0</HyperlinksChanged>
  <Application>Aspose.Slides for .NET</Application>
  <AppVersion>22.1000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Фадеев Александр Сергеевич</dc:creator>
  <cp:lastModifiedBy>Фадеев Александр Сергеевич</cp:lastModifiedBy>
  <cp:revision>3</cp:revision>
  <cp:lastPrinted>2021-08-02T01:21:27.000</cp:lastPrinted>
  <dcterms:created xsi:type="dcterms:W3CDTF">2022-10-31T07:21:57Z</dcterms:created>
  <dcterms:modified xsi:type="dcterms:W3CDTF">2022-11-22T08:50:36Z</dcterms:modified>
</cp:coreProperties>
</file>