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D200"/>
    <a:srgbClr val="0096FF"/>
    <a:srgbClr val="28BE46"/>
    <a:srgbClr val="393939"/>
    <a:srgbClr val="686868"/>
    <a:srgbClr val="A2A1A1"/>
    <a:srgbClr val="6C6D6C"/>
    <a:srgbClr val="76B729"/>
    <a:srgbClr val="CC2E2A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216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Дополнительное название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ФИО выступающего,</a:t>
            </a:r>
          </a:p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9" y="1221615"/>
            <a:ext cx="2201862" cy="4761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27" y="849914"/>
            <a:ext cx="2453071" cy="12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5" y="217222"/>
            <a:ext cx="2365375" cy="11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лайд 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99" y="217222"/>
            <a:ext cx="2365375" cy="11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77386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894" y="410512"/>
            <a:ext cx="1914527" cy="9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894" y="410512"/>
            <a:ext cx="1914527" cy="9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7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99" y="488950"/>
            <a:ext cx="2365375" cy="11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99" y="488950"/>
            <a:ext cx="2365375" cy="11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99" y="488950"/>
            <a:ext cx="2365375" cy="11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/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5033188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800" y="533034"/>
            <a:ext cx="1914527" cy="9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46231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99" y="217222"/>
            <a:ext cx="2365375" cy="11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 без че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46231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7133"/>
            <a:ext cx="11044052" cy="47556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99" y="217222"/>
            <a:ext cx="2365375" cy="11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9529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894" y="410512"/>
            <a:ext cx="1914527" cy="9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/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25" y="34274"/>
            <a:ext cx="1914527" cy="9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</a:t>
            </a:r>
            <a:r>
              <a:rPr lang="ru-RU" dirty="0" smtClean="0"/>
              <a:t>уровень</a:t>
            </a:r>
          </a:p>
          <a:p>
            <a:pPr lvl="3"/>
            <a:r>
              <a:rPr lang="ru-RU" dirty="0" smtClean="0"/>
              <a:t>Четвертый</a:t>
            </a:r>
          </a:p>
          <a:p>
            <a:pPr lvl="4"/>
            <a:r>
              <a:rPr lang="ru-RU" dirty="0" smtClean="0"/>
              <a:t>Пятый</a:t>
            </a:r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8" r:id="rId7"/>
    <p:sldLayoutId id="2147483665" r:id="rId8"/>
    <p:sldLayoutId id="2147483650" r:id="rId9"/>
    <p:sldLayoutId id="2147483651" r:id="rId10"/>
    <p:sldLayoutId id="2147483664" r:id="rId11"/>
    <p:sldLayoutId id="2147483654" r:id="rId12"/>
    <p:sldLayoutId id="2147483655" r:id="rId13"/>
    <p:sldLayoutId id="2147483667" r:id="rId14"/>
    <p:sldLayoutId id="214748366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91D200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BD2E235E-4976-42D3-9B05-A7686561C4D8}" vid="{6140C04C-7AC6-4310-83EF-FB8F08B9A68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Wingdings</vt:lpstr>
      <vt:lpstr>Тема Office</vt:lpstr>
      <vt:lpstr>PowerPoint Presentation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 Александр Сергеевич</dc:creator>
  <cp:lastModifiedBy>Convertio</cp:lastModifiedBy>
  <cp:revision>1</cp:revision>
  <cp:lastPrinted>2021-08-02T01:21:27Z</cp:lastPrinted>
  <dcterms:created xsi:type="dcterms:W3CDTF">2022-11-02T05:17:46Z</dcterms:created>
  <dcterms:modified xsi:type="dcterms:W3CDTF">2022-11-22T07:58:02Z</dcterms:modified>
</cp:coreProperties>
</file>