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286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ФИО выступающего,</a:t>
            </a:r>
          </a:p>
          <a:p>
            <a:pPr lvl="0"/>
            <a:r>
              <a:rPr lang="ru-RU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7" y="1199210"/>
            <a:ext cx="2295536" cy="496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89423C-0B83-4D6C-A0A8-45257806D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80" y="1229353"/>
            <a:ext cx="1990530" cy="4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60" y="556142"/>
            <a:ext cx="2023490" cy="5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5AF9A4-6A3C-4B8F-A58E-2EFD4DCE4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71" y="595423"/>
            <a:ext cx="1718488" cy="4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738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EB6DA-D64C-4AB8-8F23-EF7D2C4C5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71" y="595423"/>
            <a:ext cx="1718488" cy="4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DA9FA-AE9F-4CC4-ABA9-49B87F7EF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71" y="595423"/>
            <a:ext cx="1718488" cy="4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9D65F-786C-493D-880B-52A989B2D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5402E3-DF73-4606-AFBC-77CC0413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99159B-206C-40A5-82CC-BE6E9EEB5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>
            <a:fillRect/>
          </a:stretch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033188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9FDAA-C152-449F-AD4B-32F0E3595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693882-4EF5-4596-8704-EE52C78AEA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62488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467D11-BCB4-4E53-A99D-27CE944A2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93" y="526919"/>
            <a:ext cx="1978090" cy="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5F4354-CCB2-40DC-A73F-691F4B7B2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27" y="347330"/>
            <a:ext cx="1718488" cy="4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>
            <a:fillRect/>
          </a:stretch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Дополнительная информация</a:t>
            </a:r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9B8D20-DE28-4655-9E10-BAD2371DD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27" y="347330"/>
            <a:ext cx="1718488" cy="4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</a:t>
            </a:r>
          </a:p>
          <a:p>
            <a:pPr lvl="4"/>
            <a:r>
              <a:rPr lang="ru-RU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9"/>
  <p:tag name="AS_OS" val="Unix 5.15.0.1022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Тема Office">
  <a:themeElements>
    <a:clrScheme name="ШБИП_ТПУ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286EDC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Verdana"/>
        <a:cs typeface="Arial"/>
      </a:majorFont>
      <a:minorFont>
        <a:latin typeface="Verdana"/>
        <a:ea typeface="Verdana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ШЭ_ТПУ_бумага_2022" id="{23FBB8A5-9E41-4E85-A4B5-55E1321D9F71}" vid="{F70E3890-555B-401D-83EA-8224920DD5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Сычевская Ольга Витальевна</cp:lastModifiedBy>
  <cp:revision>3</cp:revision>
  <cp:lastPrinted>2021-08-02T01:21:27Z</cp:lastPrinted>
  <dcterms:created xsi:type="dcterms:W3CDTF">2022-10-31T05:50:09Z</dcterms:created>
  <dcterms:modified xsi:type="dcterms:W3CDTF">2024-03-21T09:03:27Z</dcterms:modified>
</cp:coreProperties>
</file>