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2192000" cy="6858000"/>
  <p:notesSz cx="679132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митрий Седнев" initials="ДС" lastIdx="1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FF"/>
    <a:srgbClr val="28BE46"/>
    <a:srgbClr val="393939"/>
    <a:srgbClr val="686868"/>
    <a:srgbClr val="A2A1A1"/>
    <a:srgbClr val="6C6D6C"/>
    <a:srgbClr val="76B729"/>
    <a:srgbClr val="CC2E2A"/>
    <a:srgbClr val="808080"/>
    <a:srgbClr val="1E7D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110" d="100"/>
          <a:sy n="110" d="100"/>
        </p:scale>
        <p:origin x="57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3" d="100"/>
          <a:sy n="113" d="100"/>
        </p:scale>
        <p:origin x="337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6513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49973-B2ED-47F8-8A78-D28DB888792A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6513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FD72E-0A6E-4C0A-A8ED-F814144E9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554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6513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DC125-F1CB-421D-BF0C-479EBC807B8B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242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6513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DB774-640C-411A-8718-DDB764B45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45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5521" b="15899"/>
          <a:stretch/>
        </p:blipFill>
        <p:spPr>
          <a:xfrm>
            <a:off x="0" y="-1"/>
            <a:ext cx="42037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970455" y="1894702"/>
            <a:ext cx="6760226" cy="2165607"/>
          </a:xfrm>
        </p:spPr>
        <p:txBody>
          <a:bodyPr anchor="b">
            <a:normAutofit/>
          </a:bodyPr>
          <a:lstStyle>
            <a:lvl1pPr algn="l">
              <a:defRPr sz="3400" cap="all" spc="300" baseline="0"/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970454" y="4060310"/>
            <a:ext cx="6760226" cy="832965"/>
          </a:xfrm>
        </p:spPr>
        <p:txBody>
          <a:bodyPr/>
          <a:lstStyle>
            <a:lvl1pPr marL="0" indent="0" algn="l">
              <a:buNone/>
              <a:defRPr sz="2400" spc="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Дополнительное название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4233793" cy="6863071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037704" y="4893275"/>
            <a:ext cx="876530" cy="85520"/>
          </a:xfrm>
          <a:prstGeom prst="rect">
            <a:avLst/>
          </a:prstGeom>
          <a:solidFill>
            <a:srgbClr val="009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5037138" y="6482492"/>
            <a:ext cx="1949450" cy="28901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дата</a:t>
            </a:r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2" hasCustomPrompt="1"/>
          </p:nvPr>
        </p:nvSpPr>
        <p:spPr>
          <a:xfrm>
            <a:off x="4970590" y="4979008"/>
            <a:ext cx="4890102" cy="8080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ФИО выступающего,</a:t>
            </a:r>
          </a:p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955" y="1199256"/>
            <a:ext cx="2187725" cy="4963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327" y="1200779"/>
            <a:ext cx="2288493" cy="49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233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94"/>
          <a:stretch/>
        </p:blipFill>
        <p:spPr>
          <a:xfrm>
            <a:off x="-6350" y="4562475"/>
            <a:ext cx="12192000" cy="2295525"/>
          </a:xfrm>
          <a:prstGeom prst="rect">
            <a:avLst/>
          </a:prstGeom>
        </p:spPr>
      </p:pic>
      <p:sp>
        <p:nvSpPr>
          <p:cNvPr id="14" name="Прямоугольник 13"/>
          <p:cNvSpPr/>
          <p:nvPr userDrawn="1"/>
        </p:nvSpPr>
        <p:spPr>
          <a:xfrm>
            <a:off x="-6350" y="4562474"/>
            <a:ext cx="12192000" cy="229552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Дата 2"/>
          <p:cNvSpPr>
            <a:spLocks noGrp="1"/>
          </p:cNvSpPr>
          <p:nvPr>
            <p:ph type="dt" sz="half" idx="10"/>
          </p:nvPr>
        </p:nvSpPr>
        <p:spPr>
          <a:xfrm>
            <a:off x="831850" y="6356349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613" y="580611"/>
            <a:ext cx="2039837" cy="46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52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Слайд на бумаг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-1" b="15745"/>
          <a:stretch/>
        </p:blipFill>
        <p:spPr>
          <a:xfrm>
            <a:off x="-12700" y="-1"/>
            <a:ext cx="12204700" cy="6858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794934" y="3386239"/>
            <a:ext cx="876530" cy="85520"/>
          </a:xfrm>
          <a:prstGeom prst="rect">
            <a:avLst/>
          </a:prstGeom>
          <a:solidFill>
            <a:srgbClr val="009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5232" y="1545491"/>
            <a:ext cx="6757088" cy="1472143"/>
          </a:xfrm>
        </p:spPr>
        <p:txBody>
          <a:bodyPr>
            <a:normAutofit/>
          </a:bodyPr>
          <a:lstStyle>
            <a:lvl1pPr>
              <a:defRPr sz="3600"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3124" y="3282805"/>
            <a:ext cx="8929127" cy="28941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3873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3873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Дата 2"/>
          <p:cNvSpPr>
            <a:spLocks noGrp="1"/>
          </p:cNvSpPr>
          <p:nvPr>
            <p:ph type="dt" sz="half" idx="10"/>
          </p:nvPr>
        </p:nvSpPr>
        <p:spPr>
          <a:xfrm>
            <a:off x="209924" y="6438730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061" y="576376"/>
            <a:ext cx="2039837" cy="46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04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28356" cy="1048039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350" y="725038"/>
            <a:ext cx="1655751" cy="37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44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Только Л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350" y="725038"/>
            <a:ext cx="1655751" cy="37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44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444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бумаг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-1" b="15745"/>
          <a:stretch/>
        </p:blipFill>
        <p:spPr>
          <a:xfrm>
            <a:off x="-12700" y="-1"/>
            <a:ext cx="12204700" cy="6858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3873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3873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Дата 2"/>
          <p:cNvSpPr>
            <a:spLocks noGrp="1"/>
          </p:cNvSpPr>
          <p:nvPr>
            <p:ph type="dt" sz="half" idx="10"/>
          </p:nvPr>
        </p:nvSpPr>
        <p:spPr>
          <a:xfrm>
            <a:off x="209924" y="6438730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376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9943070" y="6499653"/>
            <a:ext cx="1939182" cy="358347"/>
          </a:xfrm>
        </p:spPr>
        <p:txBody>
          <a:bodyPr/>
          <a:lstStyle/>
          <a:p>
            <a:fld id="{751D432A-D135-4954-8559-2B6A9DE81B6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94"/>
          <a:stretch/>
        </p:blipFill>
        <p:spPr>
          <a:xfrm>
            <a:off x="0" y="-1"/>
            <a:ext cx="12192000" cy="2540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25527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983756" y="2951692"/>
            <a:ext cx="876530" cy="85520"/>
          </a:xfrm>
          <a:prstGeom prst="rect">
            <a:avLst/>
          </a:prstGeom>
          <a:solidFill>
            <a:srgbClr val="009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9997"/>
            <a:ext cx="8432800" cy="1579005"/>
          </a:xfrm>
        </p:spPr>
        <p:txBody>
          <a:bodyPr>
            <a:normAutofit/>
          </a:bodyPr>
          <a:lstStyle>
            <a:lvl1pPr>
              <a:defRPr sz="3200" cap="all" baseline="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2"/>
          </p:nvPr>
        </p:nvSpPr>
        <p:spPr>
          <a:xfrm>
            <a:off x="1983756" y="3246438"/>
            <a:ext cx="7287244" cy="32532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81200" y="6499653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7" name="Дата 2"/>
          <p:cNvSpPr>
            <a:spLocks noGrp="1"/>
          </p:cNvSpPr>
          <p:nvPr>
            <p:ph type="dt" sz="half" idx="13"/>
          </p:nvPr>
        </p:nvSpPr>
        <p:spPr>
          <a:xfrm>
            <a:off x="149857" y="6499653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061" y="847309"/>
            <a:ext cx="2039837" cy="46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48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спис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9943070" y="6499653"/>
            <a:ext cx="1939182" cy="358347"/>
          </a:xfrm>
        </p:spPr>
        <p:txBody>
          <a:bodyPr/>
          <a:lstStyle/>
          <a:p>
            <a:fld id="{751D432A-D135-4954-8559-2B6A9DE81B6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94"/>
          <a:stretch/>
        </p:blipFill>
        <p:spPr>
          <a:xfrm>
            <a:off x="0" y="-1"/>
            <a:ext cx="12192000" cy="2540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25527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9997"/>
            <a:ext cx="8432800" cy="1579005"/>
          </a:xfrm>
        </p:spPr>
        <p:txBody>
          <a:bodyPr>
            <a:normAutofit/>
          </a:bodyPr>
          <a:lstStyle>
            <a:lvl1pPr>
              <a:defRPr sz="3200"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2"/>
          </p:nvPr>
        </p:nvSpPr>
        <p:spPr>
          <a:xfrm>
            <a:off x="1983756" y="3827633"/>
            <a:ext cx="4754795" cy="26720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6862763" y="3827558"/>
            <a:ext cx="4785540" cy="26716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983756" y="3742113"/>
            <a:ext cx="876530" cy="85520"/>
          </a:xfrm>
          <a:prstGeom prst="rect">
            <a:avLst/>
          </a:prstGeom>
          <a:solidFill>
            <a:srgbClr val="009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1983756" y="2959147"/>
            <a:ext cx="5108575" cy="436563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ru-RU" dirty="0" smtClean="0"/>
              <a:t>Дополнительная информация</a:t>
            </a:r>
            <a:endParaRPr lang="ru-RU" dirty="0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83756" y="649287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6" name="Дата 2"/>
          <p:cNvSpPr>
            <a:spLocks noGrp="1"/>
          </p:cNvSpPr>
          <p:nvPr>
            <p:ph type="dt" sz="half" idx="15"/>
          </p:nvPr>
        </p:nvSpPr>
        <p:spPr>
          <a:xfrm>
            <a:off x="254499" y="6492874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061" y="847309"/>
            <a:ext cx="2039837" cy="46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09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.информ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5521" b="15899"/>
          <a:stretch/>
        </p:blipFill>
        <p:spPr>
          <a:xfrm>
            <a:off x="-1" y="-1"/>
            <a:ext cx="4942703" cy="6858001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0" y="0"/>
            <a:ext cx="4983892" cy="6863071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199" y="680908"/>
            <a:ext cx="4061942" cy="1048039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535612" y="6450227"/>
            <a:ext cx="4324825" cy="32951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086680" y="6450227"/>
            <a:ext cx="1795572" cy="329514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734658" y="2199349"/>
            <a:ext cx="876530" cy="85520"/>
          </a:xfrm>
          <a:prstGeom prst="rect">
            <a:avLst/>
          </a:prstGeom>
          <a:solidFill>
            <a:srgbClr val="009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5535613" y="2085975"/>
            <a:ext cx="6088062" cy="4270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1655763" y="2085975"/>
            <a:ext cx="2990850" cy="4270375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Дополнительная информация</a:t>
            </a:r>
            <a:endParaRPr lang="ru-RU" dirty="0"/>
          </a:p>
        </p:txBody>
      </p:sp>
      <p:sp>
        <p:nvSpPr>
          <p:cNvPr id="14" name="Дата 2"/>
          <p:cNvSpPr>
            <a:spLocks noGrp="1"/>
          </p:cNvSpPr>
          <p:nvPr>
            <p:ph type="dt" sz="half" idx="10"/>
          </p:nvPr>
        </p:nvSpPr>
        <p:spPr>
          <a:xfrm>
            <a:off x="1655763" y="6453496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061" y="847309"/>
            <a:ext cx="2039837" cy="46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22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 бумаг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9" t="-1" b="15745"/>
          <a:stretch/>
        </p:blipFill>
        <p:spPr>
          <a:xfrm>
            <a:off x="4597400" y="-1"/>
            <a:ext cx="7594600" cy="6858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4597400" y="0"/>
            <a:ext cx="75946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5128656" y="1854714"/>
            <a:ext cx="876530" cy="85520"/>
          </a:xfrm>
          <a:prstGeom prst="rect">
            <a:avLst/>
          </a:prstGeom>
          <a:solidFill>
            <a:srgbClr val="009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8656" y="197708"/>
            <a:ext cx="5131694" cy="1627916"/>
          </a:xfrm>
        </p:spPr>
        <p:txBody>
          <a:bodyPr>
            <a:normAutofit/>
          </a:bodyPr>
          <a:lstStyle>
            <a:lvl1pPr>
              <a:defRPr sz="3600" cap="all" baseline="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8656" y="2203955"/>
            <a:ext cx="6585470" cy="397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128656" y="6440684"/>
            <a:ext cx="4882610" cy="33905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011266" y="6440684"/>
            <a:ext cx="1870986" cy="339057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>
          <a:xfrm>
            <a:off x="209924" y="6438730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350" y="725038"/>
            <a:ext cx="1655751" cy="37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70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Узкий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92"/>
          <a:stretch/>
        </p:blipFill>
        <p:spPr>
          <a:xfrm>
            <a:off x="0" y="-1"/>
            <a:ext cx="12192000" cy="1416909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147457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38199" y="1728062"/>
            <a:ext cx="876530" cy="85520"/>
          </a:xfrm>
          <a:prstGeom prst="rect">
            <a:avLst/>
          </a:prstGeom>
          <a:solidFill>
            <a:srgbClr val="009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96674"/>
            <a:ext cx="8462319" cy="823785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1044052" cy="454720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3049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30492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>
          <a:xfrm>
            <a:off x="838199" y="6430492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061" y="576376"/>
            <a:ext cx="2039837" cy="46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75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Узкий заголовок без чер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92"/>
          <a:stretch/>
        </p:blipFill>
        <p:spPr>
          <a:xfrm>
            <a:off x="0" y="-1"/>
            <a:ext cx="12192000" cy="1416909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147457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96674"/>
            <a:ext cx="8462319" cy="823785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17133"/>
            <a:ext cx="11044052" cy="47556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3049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30492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>
          <a:xfrm>
            <a:off x="838199" y="6430492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061" y="576376"/>
            <a:ext cx="2039837" cy="46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055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Безбумаж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259529" cy="1048039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350" y="725038"/>
            <a:ext cx="1655751" cy="37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371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на бо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5674"/>
          <a:stretch/>
        </p:blipFill>
        <p:spPr>
          <a:xfrm>
            <a:off x="0" y="-1"/>
            <a:ext cx="12192000" cy="2794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28829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4971854" y="1046344"/>
            <a:ext cx="876530" cy="85520"/>
          </a:xfrm>
          <a:prstGeom prst="rect">
            <a:avLst/>
          </a:prstGeom>
          <a:solidFill>
            <a:srgbClr val="009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2140550" y="2698275"/>
            <a:ext cx="4398550" cy="1048039"/>
          </a:xfrm>
        </p:spPr>
        <p:txBody>
          <a:bodyPr>
            <a:normAutofit/>
          </a:bodyPr>
          <a:lstStyle>
            <a:lvl1pPr>
              <a:defRPr sz="3500"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6394" y="1491963"/>
            <a:ext cx="5925858" cy="468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5520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55206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5956301" y="936625"/>
            <a:ext cx="4695224" cy="338138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Дополнительная информация</a:t>
            </a:r>
            <a:endParaRPr lang="ru-RU" dirty="0"/>
          </a:p>
        </p:txBody>
      </p:sp>
      <p:sp>
        <p:nvSpPr>
          <p:cNvPr id="12" name="Дата 2"/>
          <p:cNvSpPr>
            <a:spLocks noGrp="1"/>
          </p:cNvSpPr>
          <p:nvPr>
            <p:ph type="dt" sz="half" idx="10"/>
          </p:nvPr>
        </p:nvSpPr>
        <p:spPr>
          <a:xfrm>
            <a:off x="266485" y="6455206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350" y="420564"/>
            <a:ext cx="1655751" cy="37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833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049488" cy="1048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104405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</a:t>
            </a:r>
            <a:r>
              <a:rPr lang="ru-RU" dirty="0" smtClean="0"/>
              <a:t>уровень</a:t>
            </a:r>
          </a:p>
          <a:p>
            <a:pPr lvl="3"/>
            <a:r>
              <a:rPr lang="ru-RU" dirty="0" smtClean="0"/>
              <a:t>Четвертый</a:t>
            </a:r>
          </a:p>
          <a:p>
            <a:pPr lvl="4"/>
            <a:r>
              <a:rPr lang="ru-RU" dirty="0" smtClean="0"/>
              <a:t>Пятый</a:t>
            </a:r>
            <a:endParaRPr lang="ru-RU" dirty="0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901880" y="6455135"/>
            <a:ext cx="1980371" cy="2685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EAEAE"/>
                </a:solidFill>
              </a:defRPr>
            </a:lvl1pPr>
          </a:lstStyle>
          <a:p>
            <a:fld id="{751D432A-D135-4954-8559-2B6A9DE81B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362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6" r:id="rId6"/>
    <p:sldLayoutId id="2147483668" r:id="rId7"/>
    <p:sldLayoutId id="2147483665" r:id="rId8"/>
    <p:sldLayoutId id="2147483650" r:id="rId9"/>
    <p:sldLayoutId id="2147483651" r:id="rId10"/>
    <p:sldLayoutId id="2147483664" r:id="rId11"/>
    <p:sldLayoutId id="2147483654" r:id="rId12"/>
    <p:sldLayoutId id="2147483655" r:id="rId13"/>
    <p:sldLayoutId id="2147483667" r:id="rId14"/>
    <p:sldLayoutId id="2147483669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 cap="all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01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ЯТШ ТПУ">
      <a:dk1>
        <a:sysClr val="windowText" lastClr="000000"/>
      </a:dk1>
      <a:lt1>
        <a:sysClr val="window" lastClr="FFFFFF"/>
      </a:lt1>
      <a:dk2>
        <a:srgbClr val="6C6D6C"/>
      </a:dk2>
      <a:lt2>
        <a:srgbClr val="E7E6E6"/>
      </a:lt2>
      <a:accent1>
        <a:srgbClr val="0096FF"/>
      </a:accent1>
      <a:accent2>
        <a:srgbClr val="28BE46"/>
      </a:accent2>
      <a:accent3>
        <a:srgbClr val="FF4460"/>
      </a:accent3>
      <a:accent4>
        <a:srgbClr val="FFB600"/>
      </a:accent4>
      <a:accent5>
        <a:srgbClr val="6573FF"/>
      </a:accent5>
      <a:accent6>
        <a:srgbClr val="76B729"/>
      </a:accent6>
      <a:hlink>
        <a:srgbClr val="00B0F0"/>
      </a:hlink>
      <a:folHlink>
        <a:srgbClr val="0082B0"/>
      </a:folHlink>
    </a:clrScheme>
    <a:fontScheme name="ТПУ202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_ИЯТШ_ТПУ_бумага_2022" id="{31939DB0-2D54-4960-A739-6741E082C057}" vid="{D5E9DD7D-72E2-4765-BE40-049E37B20C2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Verdana</vt:lpstr>
      <vt:lpstr>Wingdings</vt:lpstr>
      <vt:lpstr>Тема Office</vt:lpstr>
      <vt:lpstr>PowerPoint Presentation</vt:lpstr>
    </vt:vector>
  </TitlesOfParts>
  <Company>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Фадеев Александр Сергеевич</dc:creator>
  <cp:lastModifiedBy>word</cp:lastModifiedBy>
  <cp:revision>2</cp:revision>
  <cp:lastPrinted>2021-08-02T01:21:27Z</cp:lastPrinted>
  <dcterms:created xsi:type="dcterms:W3CDTF">2022-10-31T05:25:02Z</dcterms:created>
  <dcterms:modified xsi:type="dcterms:W3CDTF">2022-11-22T08:11:11Z</dcterms:modified>
</cp:coreProperties>
</file>